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84" r:id="rId3"/>
    <p:sldId id="312" r:id="rId4"/>
    <p:sldId id="401" r:id="rId5"/>
    <p:sldId id="369" r:id="rId6"/>
    <p:sldId id="370" r:id="rId7"/>
    <p:sldId id="310" r:id="rId8"/>
    <p:sldId id="314" r:id="rId9"/>
    <p:sldId id="316" r:id="rId10"/>
    <p:sldId id="311" r:id="rId11"/>
    <p:sldId id="318" r:id="rId12"/>
    <p:sldId id="319" r:id="rId13"/>
    <p:sldId id="320" r:id="rId14"/>
    <p:sldId id="375" r:id="rId15"/>
    <p:sldId id="313" r:id="rId16"/>
    <p:sldId id="309" r:id="rId17"/>
    <p:sldId id="350" r:id="rId18"/>
    <p:sldId id="351" r:id="rId19"/>
    <p:sldId id="349" r:id="rId20"/>
    <p:sldId id="339" r:id="rId21"/>
    <p:sldId id="341" r:id="rId22"/>
    <p:sldId id="360" r:id="rId23"/>
    <p:sldId id="342" r:id="rId24"/>
    <p:sldId id="374" r:id="rId25"/>
    <p:sldId id="343" r:id="rId26"/>
    <p:sldId id="376" r:id="rId27"/>
    <p:sldId id="344" r:id="rId28"/>
    <p:sldId id="357" r:id="rId29"/>
    <p:sldId id="345" r:id="rId30"/>
    <p:sldId id="347" r:id="rId31"/>
    <p:sldId id="352" r:id="rId32"/>
    <p:sldId id="358" r:id="rId33"/>
    <p:sldId id="378" r:id="rId34"/>
    <p:sldId id="377" r:id="rId35"/>
    <p:sldId id="379" r:id="rId36"/>
    <p:sldId id="397" r:id="rId37"/>
    <p:sldId id="361" r:id="rId38"/>
    <p:sldId id="380" r:id="rId39"/>
    <p:sldId id="381" r:id="rId40"/>
    <p:sldId id="382" r:id="rId41"/>
    <p:sldId id="383" r:id="rId42"/>
    <p:sldId id="398" r:id="rId43"/>
    <p:sldId id="362" r:id="rId44"/>
    <p:sldId id="363" r:id="rId45"/>
    <p:sldId id="364" r:id="rId46"/>
    <p:sldId id="367" r:id="rId47"/>
    <p:sldId id="365" r:id="rId48"/>
    <p:sldId id="366" r:id="rId49"/>
    <p:sldId id="399" r:id="rId50"/>
    <p:sldId id="391" r:id="rId51"/>
    <p:sldId id="392" r:id="rId52"/>
    <p:sldId id="394" r:id="rId53"/>
    <p:sldId id="393" r:id="rId54"/>
    <p:sldId id="372" r:id="rId55"/>
    <p:sldId id="395" r:id="rId56"/>
    <p:sldId id="396" r:id="rId57"/>
    <p:sldId id="384" r:id="rId58"/>
    <p:sldId id="387" r:id="rId59"/>
    <p:sldId id="400" r:id="rId60"/>
    <p:sldId id="388" r:id="rId61"/>
    <p:sldId id="389" r:id="rId62"/>
    <p:sldId id="371" r:id="rId63"/>
    <p:sldId id="257" r:id="rId64"/>
    <p:sldId id="258" r:id="rId65"/>
    <p:sldId id="260" r:id="rId66"/>
    <p:sldId id="259" r:id="rId67"/>
    <p:sldId id="262" r:id="rId68"/>
    <p:sldId id="261" r:id="rId69"/>
    <p:sldId id="390" r:id="rId70"/>
    <p:sldId id="300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CCE"/>
    <a:srgbClr val="BEC4C4"/>
    <a:srgbClr val="C9CCD3"/>
    <a:srgbClr val="C3CDCF"/>
    <a:srgbClr val="CED1D8"/>
    <a:srgbClr val="D0D5D8"/>
    <a:srgbClr val="D4DADA"/>
    <a:srgbClr val="D6DBD7"/>
    <a:srgbClr val="D8DAD7"/>
    <a:srgbClr val="D6D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00" autoAdjust="0"/>
    <p:restoredTop sz="94660"/>
  </p:normalViewPr>
  <p:slideViewPr>
    <p:cSldViewPr snapToGrid="0">
      <p:cViewPr>
        <p:scale>
          <a:sx n="100" d="100"/>
          <a:sy n="100" d="100"/>
        </p:scale>
        <p:origin x="312" y="7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2:21:5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24575,'-15'15'0,"-23"26"0,-23 24 0,-9 16 0,3 0 0,-5 2 0,-5 1 0,8-8 0,6-7 0,11-10 0,12-14 0,30-22 0,32-26 0,45-28 0,11-8-8191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2:21:5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33 24575,'-5'6'0,"1"-1"0,-1 1 0,1 0 0,-6 12 0,-7 11 0,-56 72 0,-63 96 0,108-144 0,28-52 0,-1 0 0,1 0 0,-1 0 0,1 0 0,0 0 0,-1 0 0,1 1 0,0-1 0,0 0 0,0 0 0,0 0 0,0 1 0,0 0 0,1-2 0,-1 1 0,0-1 0,0 0 0,0 0 0,1 1 0,-1-1 0,0 0 0,0 0 0,0 0 0,1 1 0,-1-1 0,0 0 0,0 0 0,1 0 0,-1 0 0,0 0 0,1 0 0,-1 1 0,0-1 0,0 0 0,1 0 0,-1 0 0,0 0 0,1 0 0,-1 0 0,0 0 0,0 0 0,1 0 0,-1 0 0,0-1 0,1 1 0,31-15 0,-31 14 0,95-59 0,-3-5 0,105-94 0,-177 138 0,-44 33 0,11-4 0,-455 331 0,689-537 0,-221 197 0,0 0 0,0 0 0,0 0 0,0 0 0,1 0 0,-1 0 0,0 0 0,0 1 0,1-1 0,-1 0 0,0 1 0,1-1 0,1 0 0,-9 15 0,-24 26 0,28-36 0,-6 5 0,1 1 0,-9 15 0,16-25 0,0 0 0,0 1 0,0-1 0,0 0 0,-1 0 0,1 0 0,0 0 0,0 0 0,0 0 0,0 0 0,0 0 0,0 0 0,0 0 0,0 1 0,0-1 0,0 0 0,0 0 0,0 0 0,0 0 0,0 0 0,0 0 0,0 0 0,0 0 0,0 1 0,0-1 0,0 0 0,0 0 0,0 0 0,0 0 0,0 0 0,0 0 0,0 0 0,0 0 0,0 1 0,0-1 0,0 0 0,0 0 0,0 0 0,0 0 0,1 0 0,-1 0 0,0 0 0,0 0 0,0 0 0,0 0 0,0 0 0,0 0 0,0 0 0,0 1 0,0-1 0,0 0 0,1 0 0,7-3 0,13-10 0,264-210 0,-274 210 0,-11 13 0,0 0 0,0 0 0,0-1 0,0 1 0,0 0 0,0 0 0,0 0 0,0 0 0,0 0 0,-1-1 0,1 1 0,0 0 0,0 0 0,0 0 0,0 0 0,0 0 0,-1 0 0,1 0 0,0 0 0,0 0 0,0 0 0,0 0 0,0-1 0,-1 1 0,1 0 0,0 0 0,0 0 0,0 0 0,0 0 0,-1 0 0,1 0 0,0 0 0,0 1 0,0-1 0,0 0 0,-1 0 0,1 0 0,0 0 0,0 0 0,0 0 0,0 0 0,-1 0 0,1 0 0,-32 13 0,-20 17 0,-87 63 0,138-93 0,-22 21 0,22-21 0,1 0 0,0 0 0,0 0 0,0 0 0,0 0 0,0 0 0,-1 0 0,1 1 0,0-1 0,0 0 0,0 0 0,0 0 0,0 0 0,0 1 0,0-1 0,0 0 0,-1 0 0,1 0 0,0 1 0,0-1 0,0 0 0,0 0 0,0 0 0,0 0 0,0 1 0,0-1 0,0 0 0,0 0 0,0 0 0,0 1 0,0-1 0,1 0 0,-1 0 0,0 0 0,0 1 0,0-1 0,0 0 0,0 0 0,0 0 0,1 1 0,17-3 0,37-14 0,0-2 0,63-31 0,-74 30 0,153-66 0,-138 65 0,-46 19 0,-13 1 0,0 0 0,1 0 0,-1 1 0,0-1 0,0 0 0,0 0 0,0 0 0,1 0 0,-1 1 0,0-1 0,0 0 0,0 0 0,0 0 0,0 1 0,0-1 0,0 0 0,0 0 0,0 0 0,1 1 0,-1-1 0,0 0 0,0 0 0,0 0 0,0 1 0,0-1 0,0 0 0,0 0 0,-1 1 0,1-1 0,0 0 0,0 0 0,0 0 0,0 1 0,0-1 0,0 0 0,0 0 0,0 1 0,-4 4 0,0 1 0,0-1 0,0 0 0,0 0 0,-1 0 0,-6 4 0,-246 200 12,147-125-168,78-59-1,-283 226-410,263-206 567,44-35 0,14-10 0,20-11 0,-1-2 0,41-27 0,-26 15 1,355-231-452,-23-31 926,-346 262-347,-26 22-108,-5 5-18,-45 27-12,6 1 59,-26 16 278,-80 69 0,148-113-327,1-1 0,-1 0 0,0 1 0,1-1 0,-1 1 0,1 0 0,0-1 0,-1 1 0,1 0 0,0 0 0,0 0 0,-1 3 0,2-5 0,1 0 0,-1 1 0,0-1 0,0 0 0,0 1 0,0-1 0,1 0 0,-1 1 0,0-1 0,0 0 0,1 1 0,-1-1 0,0 0 0,1 0 0,-1 1 0,0-1 0,1 0 0,-1 0 0,0 0 0,1 1 0,-1-1 0,0 0 0,1 0 0,-1 0 0,1 0 0,-1 0 0,0 0 0,1 0 0,-1 0 0,0 0 0,1 0 0,-1 0 0,1 0 0,-1 0 0,0 0 0,1 0 0,0-1 0,8 0 0,0-1 0,0 0 0,0 0 0,13-7 0,46-22 0,-1-3 0,81-56 0,-199 116 0,-702 454-855,694-438 855,54-37 0,14-9 0,27-20 0,248-189 0,-200 143 0,95-103 0,-163 155 71,21-30 0,-35 45-24,0 1-1,0-1 0,0 0 1,-1 0-1,1 0 0,-1 0 1,0 0-1,0 0 0,1-6 1,-2 8-41,0 1 0,0-1 1,0 1-1,0 0 1,0-1-1,0 1 0,0-1 1,0 1-1,-1 0 0,1-1 1,0 1-1,0-1 0,0 1 1,-1 0-1,1-1 1,0 1-1,-1 0 0,1-1 1,0 1-1,-1 0 0,1 0 1,0-1-1,-1 1 0,1 0 1,-1 0-1,1-1 1,-1 1-1,-1 0 2,-1-1 0,1 1 0,0 0 0,-1-1 0,1 1-1,0 1 1,-1-1 0,-3 1 0,-20 4-8,0 2 0,0 0 0,-39 19 0,-79 44 0,125-61 0,-47 25 0,-84 57 0,147-89 0,-14 11 0,17-13 0,0 0 0,0 0 0,0 0 0,0 0 0,0 0 0,0 0 0,0 0 0,0 0 0,0 0 0,0 0 0,0 0 0,0 0 0,0 0 0,0 0 0,0 0 0,0 0 0,0 0 0,0 1 0,0-1 0,0 0 0,0 0 0,0 0 0,0 0 0,0 0 0,0 0 0,0 0 0,0 0 0,0 0 0,0 0 0,0 0 0,0 0 0,0 0 0,0 0 0,0 0 0,0 0 0,0 0 0,0 0 0,0 0 0,13-6 0,275-162 0,-201 114 0,60-41 0,-138 87 0,-15 9 0,-107 53 0,54-24 0,-663 361-1198,686-370 1198,34-21 0,4-2 0,17-13 0,46-33 74,39-28 388,121-116 1,-218 186-351,-4 4-106,0-1 0,0 0 0,0 0-1,-1 1 1,1-1 0,-1-1 0,1 1 0,-1 0-1,0-1 1,0 1 0,-1-1 0,1 0 0,-1 1-1,2-7 1,-3 9-6,0 1 0,0 0 0,0-1 0,0 1 0,0 0 0,0-1 0,0 1 0,0 0 0,0-1 0,0 1 0,0 0 0,0-1 0,-1 1 0,1 0 0,0-1 0,0 1 0,0 0 0,-1-1 0,1 1 0,0 0 0,0 0 0,-1-1 0,1 1 0,0 0 0,0 0 0,-1 0 0,1 0 0,0-1 0,-1 1 0,1 0 0,0 0 0,-1 0 0,1 0 0,0 0 0,-1 0 0,1 0 0,0 0 0,-1 0 0,0 0 0,-14 4 0,9-3 0,10-6 0,29-26 0,10-9 0,-31 28 0,-12 10 0,-3 3 0,-468 276 0,373-218 0,47-27 0,30-15 0,26-15 0,15-7 0,65-23 0,115-55 0,-130 52 0,282-129 0,-332 153 0,-20 7 0,0 0 0,-1 0 0,1 0 0,0 0 0,0 0 0,0 0 0,0 0 0,0 0 0,0 0 0,0 0 0,0 0 0,-1 0 0,1 0 0,0 0 0,0 0 0,0 0 0,0 0 0,0 0 0,0 0 0,0 0 0,0 0 0,0 0 0,0 0 0,0 1 0,0-1 0,0 0 0,-1 0 0,1 0 0,0 0 0,0 0 0,0 0 0,0 0 0,0 0 0,0 0 0,0 1 0,0-1 0,0 0 0,0 0 0,0 0 0,0 0 0,0 0 0,0 0 0,0 0 0,0 0 0,0 0 0,0 1 0,0-1 0,0 0 0,0 0 0,1 0 0,-1 0 0,0 0 0,0 0 0,0 0 0,0 0 0,0 0 0,0 0 0,0 1 0,0-1 0,0 0 0,0 0 0,0 0 0,0 0 0,0 0 0,1 0 0,-1 0 0,0 0 0,-30 23 0,26-20 0,-54 39 0,-109 83 0,127-93 0,-71 76 0,110-107 0,0 0 0,0 0 0,0 0 0,0 0 0,0 0 0,0 0 0,0 1 0,0-1 0,0 0 0,0 1 0,1-1 0,-1 1 0,1-1 0,-1 1 0,1-1 0,-1 1 0,1-1 0,0 1 0,0-1 0,0 3 0,1-3 0,0 0 0,0 0 0,1 0 0,-1 0 0,0 0 0,1-1 0,-1 1 0,1 0 0,-1-1 0,1 1 0,-1-1 0,1 1 0,-1-1 0,1 0 0,-1 0 0,1 0 0,-1 0 0,1 0 0,0 0 0,1 0 0,20-1 0,0 0 0,0-2 0,43-10 0,65-26 0,-105 30 0,238-94 0,-196 76 0,-67 27 0,-3 6 0,-11 12 0,-7 11 0,20-28 0,0-1 0,-1 0 0,1 1 0,0-1 0,0 1 0,-1-1 0,1 1 0,0-1 0,0 1 0,0-1 0,0 1 0,0-1 0,0 1 0,0-1 0,0 1 0,0-1 0,0 0 0,0 1 0,0-1 0,0 1 0,0-1 0,1 1 0,-1-1 0,0 1 0,0-1 0,0 1 0,1-1 0,-1 0 0,0 1 0,1-1 0,-1 1 0,0-1 0,1 0 0,-1 1 0,0-1 0,1 0 0,-1 1 0,1-1 0,-1 0 0,0 0 0,1 0 0,-1 1 0,1-1 0,0 0 0,3 0 0,0 1 0,1-1 0,-1 0 0,0-1 0,0 1 0,7-3 0,68-16-166,131-49 1,76-51-452,91-54 428,-328 147 189,-35 13 97,-14 13-119,1 0 0,-1 0 0,0 0 0,0 0 0,0-1 0,0 1 0,0 0 0,0 0 0,0 0 0,0-1 1,1 1-1,-1 0 0,0 0 0,0-1 0,0 1 0,0 0 0,0 0 0,0 0 0,0-1 0,0 1 0,0 0 0,-1 0 0,1 0 0,0-1 0,0 1 0,0 0 0,0 0 0,0 0 1,0-1-1,0 1 0,0 0 0,-1 0 0,1 0 0,0 0 0,0-1 0,0 1 0,0 0 0,0 0 0,-1 0 0,1 0 0,0 0 0,0 0 0,0-1 0,-1 1 0,1 0 0,0 0 1,0 0-1,-1 0 0,1 0 0,0 0 0,0 0 0,0 0 0,-1 0 0,1 0 0,0 0 0,0 0 0,-1 0 0,-15-1-5856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02:22:01.13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1271 1311 24575,'0'-22'0,"7"-219"0,-7 239 0,0 1 0,0-1 0,1 1 0,-1-1 0,0 0 0,0 1 0,-1-1 0,1 1 0,0-1 0,0 0 0,-2-1 0,-5 0 0,-8 10 0,-14 16 0,1 2 0,-43 51 0,58-63 0,-272 328 0,218-258 0,50-66 0,17-17 0,0 1 0,-1-1 0,1 0 0,0 1 0,-1-1 0,1 0 0,-1 0 0,1 0 0,-1 1 0,1-1 0,0 0 0,-1 0 0,1 0 0,-1 0 0,1 0 0,-1 0 0,1 0 0,-1 0 0,1 0 0,-1 0 0,1 0 0,0 0 0,-2 0 0,1-2 0,0 0 0,0 1 0,0-1 0,0 0 0,1 0 0,-1 0 0,1 0 0,-1 0 0,1 0 0,-1 0 0,1 0 0,0 0 0,0 0 0,0 0 0,0 0 0,0 0 0,1-3 0,10-143 0,36-176 0,-37 266 0,-1 6 0,6-47 0,-17 89 0,-6 14 0,-8 16 0,0 0 0,2 1 0,-21 39 0,10-16 0,-108 189-213,-102 169-267,224-389 480,12-21 0,15-31 0,146-258 0,22 9 0,-130 208 116,-53 79-101,3-5 59,0 0-1,1 1 1,0-1-1,6-4 1,-10 9-67,-1 1 0,1-1 0,0 1 0,-1 0 0,1-1 0,0 1 0,-1 0-1,1-1 1,0 1 0,-1 0 0,1 0 0,0-1 0,0 1 0,0 0 0,-1 0 0,1 0 0,0 0 0,0 0 0,0 0 0,0 1-5,0-1 1,0 1-1,-1-1 1,1 1-1,0-1 1,-1 1 0,1 0-1,-1-1 1,1 1-1,-1 0 1,1 0-1,-1-1 1,1 1-1,-1 0 1,1 0-1,-1 0 1,0-1-1,0 1 1,1 0-1,-1 0 1,0 1-1,2 11-2,-1-1 0,-1 1 0,0 0 0,-2 12 0,-48 452-942,17-197 386,30-254 524,-26 295-39,27-290 71,4 46 0,-2-73 0,0 0 0,0 0 0,1 0 0,0 0 0,0 0 0,0 0 0,0-1 0,1 1 0,0 0 0,-1 0 0,6 6 0,-6-9 0,0 0 0,1 0 0,-1 0 0,1 0 0,0-1 0,-1 1 0,1 0 0,0-1 0,-1 1 0,1-1 0,0 1 0,0-1 0,-1 0 0,1 0 0,0 0 0,0 0 0,0 0 0,-1 0 0,1 0 0,0-1 0,0 1 0,-1 0 0,1-1 0,0 0 0,-1 1 0,1-1 0,0 0 0,1-1 0,16-8 0,-1 0 0,0-1 0,0-1 0,30-27 0,64-70 0,-90 86 0,298-316 922,-292 313-346,-27 27-473,-3 5-77,-6 11-52,-14 17 26,-2-2 0,-1 0 0,-1-1 0,-60 52 0,85-82 0,0 0 0,0 0 0,-1 0 0,1 0 0,0 0 0,-1 0 0,1-1 0,0 1 0,-1-1 0,1 1 0,-1-1 0,1 1 0,-3-1 0,4 0 0,0 0 0,-1 0 0,1 0 0,0 0 0,-1 0 0,1-1 0,0 1 0,-1 0 0,1 0 0,0-1 0,-1 1 0,1 0 0,0 0 0,0-1 0,0 1 0,-1 0 0,1-1 0,0 1 0,0 0 0,0-1 0,-1 1 0,1 0 0,0-1 0,0 1 0,0 0 0,0-1 0,0-23 0,15-53 0,31-93 0,-40 150 0,219-616-1192,-204 573 1192,-21 63 0,0 0 0,0 0 0,0 0 0,1-1 0,-1 1 0,0 0 0,0 0 0,0 0 0,0 0 0,0 0 0,0-1 0,0 1 0,0 0 0,0 0 0,0 0 0,0 0 0,0-1 0,0 1 0,0 0 0,0 0 0,0 0 0,0 0 0,0 0 0,0-1 0,0 1 0,0 0 0,0 0 0,0 0 0,0 0 0,-1 0 0,1-1 0,0 1 0,0 0 0,0 0 0,0 0 0,0 0 0,0 0 0,0 0 0,0 0 0,-1-1 0,1 1 0,0 0 0,0 0 0,0 0 0,0 0 0,0 0 0,-1 0 0,1 0 0,0 0 0,0 0 0,0 0 0,0 0 0,-1 0 0,1 0 0,-13 11 0,-37 48 0,-79 121 0,92-123 0,26-41 8,-206 323 148,210-325 371,8-14-516,-1 0-5,0 0 0,0 0 0,0 0-1,0 0 1,0 0 0,0 0 0,0 0 0,0 0-1,0 0 1,0 0 0,0 0 0,0 0 0,0 0-1,0 0 1,0 0 0,0 0 0,1 1 87,-1-1-76,0 0-11,0 0 0,0 0-1,0 0 1,0 0 0,0 0 0,20-23 205,173-233-168,-74 96-51,-89 121 8,161-220 0,-189 256 0,-4 3 0,-11 11 0,-41 41 0,-125 121 0,90-88-79,-669 621-2481,649-618 2426,105-85 134,0 0 0,-1 0 0,1 0 0,0-1 0,-1 1 0,0-1 0,0 0 0,0-1 0,-6 2 0,10-3 0,1 0 0,-1 0 0,0 0 0,1 0 0,-1 0 0,1 0 0,-1 0 0,1 0 0,-1-1 0,1 1 0,-1 0 0,1 0 0,-1-1 0,1 1 0,-1 0 0,1-1 0,0 1 0,-1 0 0,1-1 0,-1 1 0,1 0 0,0-1 0,-1 1 0,1-1 0,0 1 0,0-1 0,-1 1 0,1-1 0,0 0 0,-1-2 0,1 0 0,-1 0 0,1 0 0,0 0 0,0 0 0,0 0 0,1 1 0,0-7 0,7-21 0,19-49 0,52-119 0,-10 29 119,129-326-1940,-27-10 3143,-169 497-1240,0 2-35,0-1 1,0 1 0,-1-1-1,0 1 1,0-1 0,0-11-1,-1 17-45,-1 0-1,1-1 1,-1 1-1,1-1 1,-1 1 0,1 0-1,-1-1 1,0 1-1,0 0 1,1 0-1,-1 0 1,0 0 0,0-1-1,0 1 1,0 0-1,0 0 1,-1 1-1,1-1 1,0 0 0,0 0-1,-1 1 1,1-1-1,0 0 1,-1 1-1,1 0 1,-1-1 0,1 1-1,0 0 1,-1-1-1,1 1 1,-1 0-1,1 0 1,-1 0 0,-1 1-1,-33-1 485,0 3 1,-35 6-1,-37 3 619,105-12-1098,0 0 1,0 1-1,0-1 1,1 0-1,-1 0 1,0-1 0,0 1-1,0-1 1,0 1-1,1-1 1,-1 0-1,0 0 1,1 0-1,-1 0 1,0-1-1,-3-2 1,5 2-8,0 0-1,0 0 1,0 0 0,0 0-1,0 0 1,1 0-1,-1 0 1,1 0 0,0 0-1,-1 0 1,1 0 0,0 0-1,0 0 1,1 0 0,-1 0-1,0 0 1,0 0-1,1 0 1,0 0 0,-1 0-1,1 0 1,0 0 0,1-3-1,4-7 1,-1 0 0,2 0 0,0 1 0,0 0 0,1 0 0,0 0 0,16-14 0,7-4 0,34-25 0,-52 44 0,-13 10 0,81-64 0,109-65 0,-167 119 0,-23 10 0,1 0 0,-1 0 0,0 0 0,0 0 0,0 0 0,0 0 0,1 0 0,-1 0 0,0 1 0,0-1 0,0 0 0,0 0 0,0 0 0,1 0 0,-1 0 0,0 0 0,0 0 0,0 1 0,0-1 0,0 0 0,0 0 0,0 0 0,0 0 0,0 1 0,0-1 0,1 0 0,-1 0 0,0 0 0,0 0 0,0 1 0,0-1 0,0 0 0,0 0 0,0 0 0,0 0 0,0 1 0,0-1 0,-1 0 0,1 0 0,0 0 0,0 0 0,0 0 0,0 1 0,0-1 0,0 0 0,0 0 0,0 0 0,0 0 0,0 0 0,-1 1 0,1-1 0,0 0 0,0 0 0,0 0 0,0 0 0,-30 38 0,-448 445-954,298-311 700,-73 81 209,248-248 45,2-3 0,1 1 0,-1-1 0,1 1 0,0 0 0,0 0 0,-3 5 0,5-7 0,0-1 0,-1 0 0,1 1 0,0-1 0,0 0 0,0 1 0,0-1 0,0 0 0,0 1 0,0-1 0,0 0 0,0 1 0,0-1 0,0 0 0,0 1 0,0-1 0,1 0 0,-1 0 0,0 1 0,0-1 0,0 0 0,0 1 0,1-1 0,-1 0 0,0 0 0,0 1 0,0-1 0,1 0 0,-1 0 0,0 1 0,20 2 0,17-5 0,0-3 0,54-14 0,-29 6 0,114-21-1157,-2 0-4624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52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88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50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2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code.visualstudio.com/downloa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ILO-KSH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customXml" Target="../ink/ink2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ILO-KSH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O-KSH/SILO-Practice.gi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99.png"/><Relationship Id="rId7" Type="http://schemas.openxmlformats.org/officeDocument/2006/relationships/image" Target="NUL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customXml" Target="../ink/ink8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9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-822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471843" y="3121465"/>
            <a:ext cx="9105643" cy="18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란 가지처럼 개발자마다 히스토리를 분기하여 기록해 나가는 것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1553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498709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36221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7956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지역저장소에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038653" y="6146272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 git remote –v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치면 저장소 연결 확인가능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8269E5A-8693-0048-9534-B1747496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28352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058626"/>
            <a:ext cx="10992612" cy="45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셋팅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67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F38C87-E86B-F003-0C18-7900D6814003}"/>
              </a:ext>
            </a:extLst>
          </p:cNvPr>
          <p:cNvSpPr/>
          <p:nvPr/>
        </p:nvSpPr>
        <p:spPr>
          <a:xfrm>
            <a:off x="2347387" y="3199361"/>
            <a:ext cx="65946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FCD9A84-B3A7-0E41-4812-3235692EF3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4972" y="3906588"/>
            <a:ext cx="1583657" cy="718995"/>
          </a:xfrm>
          <a:prstGeom prst="bentConnector3">
            <a:avLst>
              <a:gd name="adj1" fmla="val 996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DC9755-58C6-CBD3-8D0D-5EF758708834}"/>
              </a:ext>
            </a:extLst>
          </p:cNvPr>
          <p:cNvSpPr txBox="1"/>
          <p:nvPr/>
        </p:nvSpPr>
        <p:spPr>
          <a:xfrm>
            <a:off x="3386298" y="4904026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  <p:bldP spid="9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4574C-9552-F21B-5EEA-60022C99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" y="40203"/>
            <a:ext cx="10515600" cy="835025"/>
          </a:xfrm>
        </p:spPr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E085B0-6BE1-7CE3-3D85-DE589DD0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878A0-A07E-FF23-98DD-083785CD2B4C}"/>
              </a:ext>
            </a:extLst>
          </p:cNvPr>
          <p:cNvSpPr txBox="1"/>
          <p:nvPr/>
        </p:nvSpPr>
        <p:spPr>
          <a:xfrm>
            <a:off x="1670050" y="273050"/>
            <a:ext cx="368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https://github.com/SILO-KSH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F2A9BC-2BE1-2391-F609-CCAD942D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858670"/>
            <a:ext cx="10749031" cy="57262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F81CEB-46F6-F676-D6C4-16123E28D020}"/>
              </a:ext>
            </a:extLst>
          </p:cNvPr>
          <p:cNvSpPr/>
          <p:nvPr/>
        </p:nvSpPr>
        <p:spPr>
          <a:xfrm>
            <a:off x="4540250" y="5930900"/>
            <a:ext cx="3098800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095B7F-7334-4707-931A-48D215E70C5D}"/>
              </a:ext>
            </a:extLst>
          </p:cNvPr>
          <p:cNvSpPr/>
          <p:nvPr/>
        </p:nvSpPr>
        <p:spPr>
          <a:xfrm>
            <a:off x="7734300" y="5930900"/>
            <a:ext cx="3098800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27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487893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 - Push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만들기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16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867412"/>
            <a:ext cx="9512001" cy="170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4800786" y="2633675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84383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(3) – Clone &amp; Pull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내컴퓨터로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파일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원격저장소에서 내용 수정해보기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4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A3BFCD-151D-1471-2F24-024D29F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71351-F21F-31D1-05E4-82DE73C9B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56"/>
          <a:stretch/>
        </p:blipFill>
        <p:spPr>
          <a:xfrm>
            <a:off x="1087748" y="1153343"/>
            <a:ext cx="9634901" cy="4551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EC9AC-BE07-63AD-C5D0-982D67AC0132}"/>
              </a:ext>
            </a:extLst>
          </p:cNvPr>
          <p:cNvSpPr txBox="1"/>
          <p:nvPr/>
        </p:nvSpPr>
        <p:spPr>
          <a:xfrm>
            <a:off x="193051" y="136525"/>
            <a:ext cx="6342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작업흐름</a:t>
            </a:r>
          </a:p>
        </p:txBody>
      </p:sp>
    </p:spTree>
    <p:extLst>
      <p:ext uri="{BB962C8B-B14F-4D97-AF65-F5344CB8AC3E}">
        <p14:creationId xmlns:p14="http://schemas.microsoft.com/office/powerpoint/2010/main" val="3281847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5119420" y="1765360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F5C8-0D7A-C553-1370-D1BB9F848375}"/>
              </a:ext>
            </a:extLst>
          </p:cNvPr>
          <p:cNvSpPr txBox="1"/>
          <p:nvPr/>
        </p:nvSpPr>
        <p:spPr>
          <a:xfrm>
            <a:off x="877418" y="2596179"/>
            <a:ext cx="10437161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저장소에서 각 개발을 해 나갈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6FC508-34DB-7664-60B0-30EF6ACC9E94}"/>
              </a:ext>
            </a:extLst>
          </p:cNvPr>
          <p:cNvSpPr/>
          <p:nvPr/>
        </p:nvSpPr>
        <p:spPr>
          <a:xfrm>
            <a:off x="4806096" y="3722309"/>
            <a:ext cx="2579806" cy="8513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레퍼지토리</a:t>
            </a:r>
            <a:r>
              <a:rPr lang="en-US" altLang="ko-KR" b="1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ko-KR" altLang="en-US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25DD68-9FD4-73F5-5FE5-70E81531428F}"/>
              </a:ext>
            </a:extLst>
          </p:cNvPr>
          <p:cNvSpPr/>
          <p:nvPr/>
        </p:nvSpPr>
        <p:spPr>
          <a:xfrm>
            <a:off x="2929182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471C9DA-F2DA-BDEA-66F3-50614C23A440}"/>
              </a:ext>
            </a:extLst>
          </p:cNvPr>
          <p:cNvSpPr/>
          <p:nvPr/>
        </p:nvSpPr>
        <p:spPr>
          <a:xfrm>
            <a:off x="5183473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C09A7D-EA36-F54E-4B17-95C9010DAA40}"/>
              </a:ext>
            </a:extLst>
          </p:cNvPr>
          <p:cNvSpPr/>
          <p:nvPr/>
        </p:nvSpPr>
        <p:spPr>
          <a:xfrm>
            <a:off x="7437767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578827-84E5-4A15-9C6E-1DB6620B0223}"/>
              </a:ext>
            </a:extLst>
          </p:cNvPr>
          <p:cNvCxnSpPr>
            <a:cxnSpLocks/>
          </p:cNvCxnSpPr>
          <p:nvPr/>
        </p:nvCxnSpPr>
        <p:spPr>
          <a:xfrm flipV="1">
            <a:off x="4019678" y="4630567"/>
            <a:ext cx="1099742" cy="794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BF9840-C398-9815-F5F8-F2BA3072F34E}"/>
              </a:ext>
            </a:extLst>
          </p:cNvPr>
          <p:cNvCxnSpPr>
            <a:cxnSpLocks/>
          </p:cNvCxnSpPr>
          <p:nvPr/>
        </p:nvCxnSpPr>
        <p:spPr>
          <a:xfrm flipV="1">
            <a:off x="6128557" y="4765370"/>
            <a:ext cx="0" cy="6596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A922A7-73CC-AFF9-1702-6EEEEAE63AEC}"/>
              </a:ext>
            </a:extLst>
          </p:cNvPr>
          <p:cNvCxnSpPr>
            <a:cxnSpLocks/>
          </p:cNvCxnSpPr>
          <p:nvPr/>
        </p:nvCxnSpPr>
        <p:spPr>
          <a:xfrm flipH="1" flipV="1">
            <a:off x="7017834" y="4678299"/>
            <a:ext cx="1365017" cy="789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55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246711" y="1648759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A9A97-94AE-9DB3-6D99-E2A7968577C3}"/>
              </a:ext>
            </a:extLst>
          </p:cNvPr>
          <p:cNvSpPr txBox="1"/>
          <p:nvPr/>
        </p:nvSpPr>
        <p:spPr>
          <a:xfrm>
            <a:off x="742406" y="2616855"/>
            <a:ext cx="10437161" cy="336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사용이유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각자의 작업이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기존브랜치에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있는 파일들과 섞이지 않도록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각자작업자가 독립적으로 새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만들어서 프로젝트를 관리한다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받는다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471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30F4A1-7550-968B-A368-89ED1FF50730}"/>
              </a:ext>
            </a:extLst>
          </p:cNvPr>
          <p:cNvSpPr/>
          <p:nvPr/>
        </p:nvSpPr>
        <p:spPr>
          <a:xfrm>
            <a:off x="9070356" y="6173734"/>
            <a:ext cx="2442492" cy="3976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68BFF-84EA-6593-9670-6B30BC7CDA34}"/>
              </a:ext>
            </a:extLst>
          </p:cNvPr>
          <p:cNvSpPr txBox="1"/>
          <p:nvPr/>
        </p:nvSpPr>
        <p:spPr>
          <a:xfrm>
            <a:off x="0" y="1510504"/>
            <a:ext cx="3135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1CB30-2878-C3E1-2218-90FB81E28503}"/>
              </a:ext>
            </a:extLst>
          </p:cNvPr>
          <p:cNvSpPr txBox="1"/>
          <p:nvPr/>
        </p:nvSpPr>
        <p:spPr>
          <a:xfrm>
            <a:off x="2059259" y="1645794"/>
            <a:ext cx="479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F0FBD270-9218-C14D-7B5F-34321CE1B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58137"/>
              </p:ext>
            </p:extLst>
          </p:nvPr>
        </p:nvGraphicFramePr>
        <p:xfrm>
          <a:off x="595963" y="2549408"/>
          <a:ext cx="8128000" cy="3700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485074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44712134"/>
                    </a:ext>
                  </a:extLst>
                </a:gridCol>
              </a:tblGrid>
              <a:tr h="528599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5664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확인하기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branch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9883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새 </a:t>
                      </a:r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만들기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13124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다른브랜치로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이동하기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checkout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이동할브랜치이름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42247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브랜치삭제하기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–d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삭제할브랜치이름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94631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브랜치에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코드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origin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937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merge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merge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32229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6FA63EB-968C-018C-ED06-C9C4925B1EB2}"/>
              </a:ext>
            </a:extLst>
          </p:cNvPr>
          <p:cNvCxnSpPr/>
          <p:nvPr/>
        </p:nvCxnSpPr>
        <p:spPr>
          <a:xfrm>
            <a:off x="7501610" y="5983489"/>
            <a:ext cx="1439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7880CAB-8592-F92B-EA17-A488334C4309}"/>
              </a:ext>
            </a:extLst>
          </p:cNvPr>
          <p:cNvSpPr txBox="1"/>
          <p:nvPr/>
        </p:nvSpPr>
        <p:spPr>
          <a:xfrm>
            <a:off x="9070356" y="5383324"/>
            <a:ext cx="2681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EX)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브랜치를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merge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 싶으면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checkout master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merge A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208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AF380-19FD-768B-9B8F-D4058B59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42A3C-BDFE-1C47-ABCC-F9F86D82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t="-2863" r="-97" b="2863"/>
          <a:stretch/>
        </p:blipFill>
        <p:spPr>
          <a:xfrm>
            <a:off x="0" y="161755"/>
            <a:ext cx="12192000" cy="637715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9ED3266-35DB-7F0F-B290-E4DDBB2FC76D}"/>
              </a:ext>
            </a:extLst>
          </p:cNvPr>
          <p:cNvGrpSpPr/>
          <p:nvPr/>
        </p:nvGrpSpPr>
        <p:grpSpPr>
          <a:xfrm>
            <a:off x="10032540" y="2963350"/>
            <a:ext cx="781200" cy="833760"/>
            <a:chOff x="10032540" y="2963350"/>
            <a:chExt cx="781200" cy="83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87389F1-415B-9265-6D41-D11229BD3EBC}"/>
                    </a:ext>
                  </a:extLst>
                </p14:cNvPr>
                <p14:cNvContentPartPr/>
                <p14:nvPr/>
              </p14:nvContentPartPr>
              <p14:xfrm>
                <a:off x="10064580" y="3212830"/>
                <a:ext cx="228600" cy="2602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87389F1-415B-9265-6D41-D11229BD3E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55940" y="3203830"/>
                  <a:ext cx="246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D2A87B6-B6BB-21AD-BD9A-6986B20959C0}"/>
                    </a:ext>
                  </a:extLst>
                </p14:cNvPr>
                <p14:cNvContentPartPr/>
                <p14:nvPr/>
              </p14:nvContentPartPr>
              <p14:xfrm>
                <a:off x="10090140" y="3315430"/>
                <a:ext cx="723600" cy="2815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D2A87B6-B6BB-21AD-BD9A-6986B20959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1140" y="3306430"/>
                  <a:ext cx="741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BA3A6BA-7F7A-C938-8970-90B330DB3B5A}"/>
                    </a:ext>
                  </a:extLst>
                </p14:cNvPr>
                <p14:cNvContentPartPr/>
                <p14:nvPr/>
              </p14:nvContentPartPr>
              <p14:xfrm>
                <a:off x="10032540" y="2963350"/>
                <a:ext cx="553320" cy="8337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BA3A6BA-7F7A-C938-8970-90B330DB3B5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69540" y="2900710"/>
                  <a:ext cx="678960" cy="9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1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A1C094-C241-76AE-D973-25DD0BA6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30707-F081-A6DD-AB15-F6A88523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4" y="0"/>
            <a:ext cx="1187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91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4BE9F0-A537-53D5-9374-8F9A538E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DE060-4230-8A69-9371-40618825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04"/>
            <a:ext cx="12192000" cy="63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실습 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24719EA-4E6A-D29E-8146-691BF1FD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693" y="1529423"/>
            <a:ext cx="8234101" cy="5003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659" y="64610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21EEA-FC89-C0CA-030E-F9394495B7F2}"/>
              </a:ext>
            </a:extLst>
          </p:cNvPr>
          <p:cNvSpPr/>
          <p:nvPr/>
        </p:nvSpPr>
        <p:spPr>
          <a:xfrm>
            <a:off x="8077668" y="5938684"/>
            <a:ext cx="2726139" cy="44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24B8C-E807-37F1-F265-E3310D163EC7}"/>
              </a:ext>
            </a:extLst>
          </p:cNvPr>
          <p:cNvSpPr txBox="1"/>
          <p:nvPr/>
        </p:nvSpPr>
        <p:spPr>
          <a:xfrm>
            <a:off x="149225" y="1591934"/>
            <a:ext cx="36099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https://github.com/SILO-KSH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https://github.com/SILO-KSH/SILO-Practice.git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1343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오른쪽과 같이 이름만 바꾸어서 해주세요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54" y="3897854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80807-929F-8B18-63BE-AF68F3FA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3" y="2037046"/>
            <a:ext cx="6156642" cy="3721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C61D23-A34D-3A4D-A707-DF51FC955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009" y="1565050"/>
            <a:ext cx="3132879" cy="1945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화살표: 톱니 모양의 오른쪽 9">
            <a:extLst>
              <a:ext uri="{FF2B5EF4-FFF2-40B4-BE49-F238E27FC236}">
                <a16:creationId xmlns:a16="http://schemas.microsoft.com/office/drawing/2014/main" id="{79AD1A74-949F-2268-4EAF-13C4C0531E7A}"/>
              </a:ext>
            </a:extLst>
          </p:cNvPr>
          <p:cNvSpPr/>
          <p:nvPr/>
        </p:nvSpPr>
        <p:spPr>
          <a:xfrm rot="19797790">
            <a:off x="6664999" y="2517435"/>
            <a:ext cx="1075365" cy="697242"/>
          </a:xfrm>
          <a:prstGeom prst="notchedRightArrow">
            <a:avLst>
              <a:gd name="adj1" fmla="val 2644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82" y="228872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302884" y="1777487"/>
            <a:ext cx="7207808" cy="522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김시현에게 메신저로 자신의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사용자이름 또는 메일 보내기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협업초대를 해야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다른사람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할수있음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6D9C98-C347-DC0F-1C3B-8DBA1C0E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3" t="10979" r="19074" b="41302"/>
          <a:stretch/>
        </p:blipFill>
        <p:spPr>
          <a:xfrm>
            <a:off x="371607" y="2579041"/>
            <a:ext cx="5724393" cy="2026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1328446" y="4510160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71533" y="5569385"/>
            <a:ext cx="6081680" cy="78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개별 과제 속도에 따라 다르므로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명만 모이면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캡처후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보내주세요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07637" y="5183623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688884" y="6335057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FBA71-74E8-322D-429D-1205BD3D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50" y="2522339"/>
            <a:ext cx="2365109" cy="19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18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18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5213</TotalTime>
  <Words>2895</Words>
  <Application>Microsoft Office PowerPoint</Application>
  <PresentationFormat>와이드스크린</PresentationFormat>
  <Paragraphs>672</Paragraphs>
  <Slides>70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2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깃허브 실습 과제</vt:lpstr>
      <vt:lpstr>PowerPoint 프레젠테이션</vt:lpstr>
      <vt:lpstr>PowerPoint 프레젠테이션</vt:lpstr>
      <vt:lpstr>PowerPoint 프레젠테이션</vt:lpstr>
      <vt:lpstr>PowerPoint 프레젠테이션</vt:lpstr>
      <vt:lpstr>05.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1250</cp:revision>
  <cp:lastPrinted>2023-04-26T03:46:53Z</cp:lastPrinted>
  <dcterms:created xsi:type="dcterms:W3CDTF">2023-03-19T07:32:14Z</dcterms:created>
  <dcterms:modified xsi:type="dcterms:W3CDTF">2023-04-28T03:01:43Z</dcterms:modified>
</cp:coreProperties>
</file>